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1" d="100"/>
          <a:sy n="151" d="100"/>
        </p:scale>
        <p:origin x="47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5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ili-technology.com/data-labeling/computer-vision/natural-language-processing-and-computer-vi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github.com/AND3SIL4/AI-900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3ab696f-9b38-412f-a24c-559a5d4649b0?pitch-bytes=33468&amp;pitch-content-type=image%2Fjpeg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/>
        </p:blipFill>
        <p:spPr>
          <a:xfrm>
            <a:off x="6057227" y="1066155"/>
            <a:ext cx="1800550" cy="1800550"/>
          </a:xfrm>
          <a:prstGeom prst="ellipse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4" name="Text 0"/>
          <p:cNvSpPr/>
          <p:nvPr/>
        </p:nvSpPr>
        <p:spPr>
          <a:xfrm>
            <a:off x="7075816" y="4019266"/>
            <a:ext cx="18288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680"/>
              </a:lnSpc>
            </a:pPr>
            <a:r>
              <a:rPr lang="en-US" sz="1100" b="0" kern="0" spc="-12" dirty="0">
                <a:solidFill>
                  <a:srgbClr val="9F9F9F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afsilva6236@soy.sena.edu.co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4984949" y="3440183"/>
            <a:ext cx="4572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125"/>
              </a:lnSpc>
            </a:pPr>
            <a:r>
              <a:rPr lang="en-US" sz="3800" b="0" kern="0" spc="-12" dirty="0">
                <a:solidFill>
                  <a:srgbClr val="5B5B5B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Andres Felipe Silva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6663066" y="124811"/>
            <a:ext cx="2743200" cy="251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980"/>
              </a:lnSpc>
            </a:pPr>
            <a:r>
              <a:rPr lang="en-US" sz="1800" b="0" kern="0" spc="-12" dirty="0">
                <a:solidFill>
                  <a:srgbClr val="5B5B5B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 Microsoft AI-900</a:t>
            </a:r>
            <a:endParaRPr lang="en-US" sz="1800" dirty="0"/>
          </a:p>
        </p:txBody>
      </p:sp>
      <p:pic>
        <p:nvPicPr>
          <p:cNvPr id="7" name="Image 1" descr="https://images.unsplash.com/photo-1545987796-200677ee1011?crop=entropy&amp;cs=tinysrgb&amp;fit=max&amp;fm=jpg&amp;ixid=M3wyMTIyMnwwfDF8c2VhcmNofDV8fERhdGF8ZW58MHx8fHwxNjkyMTY3MTMyfDA&amp;ixlib=rb-4.0.3&amp;q=80&amp;w=1080"/>
          <p:cNvPicPr>
            <a:picLocks noChangeAspect="1"/>
          </p:cNvPicPr>
          <p:nvPr/>
        </p:nvPicPr>
        <p:blipFill>
          <a:blip r:embed="rId4"/>
          <a:srcRect l="20374" r="20374"/>
          <a:stretch/>
        </p:blipFill>
        <p:spPr>
          <a:xfrm>
            <a:off x="-1420" y="-2238"/>
            <a:ext cx="4573420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e0389d4-59c1-4a0c-ac5f-2d7f12d1d743?pitch-bytes=9134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1308"/>
            <a:ext cx="9143519" cy="51051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d05a4f2-f78b-4f8e-ae36-6bb451d72bf7?pitch-bytes=11767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9e8023f-37d7-4c7f-8309-841f1fd1f139?pitch-bytes=12022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333"/>
            <a:ext cx="9161558" cy="5143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6405d91-0ebf-4ac1-80bc-58c8b89e1e49?pitch-bytes=26622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cc67993-149d-4b9d-8fde-9a235a39b26f?pitch-bytes=208892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1" y="-2238"/>
            <a:ext cx="9109862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e6e7409-6aa7-4cf6-9be5-1d237f22183d?pitch-bytes=156285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63c2e5c-3219-4a8a-8252-5ad41ebdd978?pitch-bytes=14625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aa3ab0b-a6e7-4a76-a9b5-1392a437abf6?pitch-bytes=56094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3c5adb0-28b5-44b0-ba68-371105fa130f?pitch-bytes=15409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1341"/>
            <a:ext cx="9173535" cy="51421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5558c7e-1791-434d-bf61-33752253176a?pitch-bytes=17041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917" y="4176354"/>
            <a:ext cx="365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u="sng" kern="0" spc="-12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Kili-technology</a:t>
            </a:r>
            <a:endParaRPr lang="en-US" sz="975" dirty="0"/>
          </a:p>
        </p:txBody>
      </p:sp>
      <p:sp>
        <p:nvSpPr>
          <p:cNvPr id="4" name="Text 1"/>
          <p:cNvSpPr/>
          <p:nvPr/>
        </p:nvSpPr>
        <p:spPr>
          <a:xfrm>
            <a:off x="474917" y="1469683"/>
            <a:ext cx="3657600" cy="2575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2B2A3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Capacidad de las máquinas para interpretar y comprender el entorno que las rodea adquiere una relevancia sin precedentes.</a:t>
            </a:r>
            <a:endParaRPr lang="en-US" sz="975" dirty="0"/>
          </a:p>
          <a:p>
            <a:pPr algn="l">
              <a:lnSpc>
                <a:spcPts val="1560"/>
              </a:lnSpc>
            </a:pPr>
            <a:endParaRPr lang="en-US" sz="975" dirty="0"/>
          </a:p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2B2A3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percepción artificial, que abarca áreas como Computer Vision y Procesamiento de Lenguaje Natural (NLP), no solo impulsa la automatización de tareas complejas, sino que también amplía nuestras capacidades cognitivas y mejora la interacción entre humanos y máquinas.</a:t>
            </a:r>
            <a:endParaRPr lang="en-US" sz="975" dirty="0"/>
          </a:p>
          <a:p>
            <a:pPr algn="l">
              <a:lnSpc>
                <a:spcPts val="1560"/>
              </a:lnSpc>
            </a:pPr>
            <a:endParaRPr lang="en-US" sz="975" dirty="0"/>
          </a:p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2B2A3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 un mundo inundado de datos visuales y textuales, la percepción artificial permite a las computadoras analizar imágenes, videos y texto con una precisión y velocidad que antes eran inimaginables.</a:t>
            </a:r>
            <a:endParaRPr lang="en-US" sz="975" dirty="0"/>
          </a:p>
        </p:txBody>
      </p:sp>
      <p:pic>
        <p:nvPicPr>
          <p:cNvPr id="5" name="Image 0" descr="https://images.unsplash.com/photo-1620712943543-bcc4688e7485?crop=entropy&amp;cs=tinysrgb&amp;fit=max&amp;fm=jpg&amp;ixid=M3wyMTIyMnwwfDF8c2VhcmNofDR8fGFpfGVufDB8fHx8MTY5MjE5MDI0N3ww&amp;ixlib=rb-4.0.3&amp;q=80&amp;w=1080"/>
          <p:cNvPicPr>
            <a:picLocks noChangeAspect="1"/>
          </p:cNvPicPr>
          <p:nvPr/>
        </p:nvPicPr>
        <p:blipFill>
          <a:blip r:embed="rId4"/>
          <a:srcRect t="4979" b="4979"/>
          <a:stretch/>
        </p:blipFill>
        <p:spPr>
          <a:xfrm>
            <a:off x="4571796" y="-2238"/>
            <a:ext cx="4572204" cy="5145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4918" y="304587"/>
            <a:ext cx="3657600" cy="785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94"/>
              </a:lnSpc>
            </a:pPr>
            <a:r>
              <a:rPr lang="en-US" sz="24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Importancia de la percepción artificial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65c4193-5198-48dd-b1ef-ce3dace333a3?pitch-bytes=14757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336c01f-449e-40a0-a04e-13e84f94442d?pitch-bytes=14184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1cfe845-d88b-4584-a559-6ae7d77af36f?pitch-bytes=13517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df8c2bf-7fd7-4e32-94e4-94e8100c807d?pitch-bytes=1643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29aeff1-9ac6-45c7-ad1b-534ea5221f4c?pitch-bytes=16891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d7bfffc-03e7-4376-91f7-093dfaaadf0f?pitch-bytes=13236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333"/>
            <a:ext cx="9161558" cy="51438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4ea932a-80c8-4245-9cbd-87230d90f528?pitch-bytes=23984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20d3b44-72e0-45dc-a013-7e9e5d38606d?pitch-bytes=14607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bdab9d9-1b3d-4c42-a848-a084fa9f894c?pitch-bytes=14209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912" y="1303982"/>
            <a:ext cx="3657600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538"/>
              </a:lnSpc>
            </a:pPr>
            <a:r>
              <a:rPr lang="en-US" sz="4100" b="0" kern="0" spc="-12" dirty="0">
                <a:solidFill>
                  <a:srgbClr val="5186CA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Thanks for watching </a:t>
            </a:r>
            <a:endParaRPr lang="en-US" sz="4125" dirty="0"/>
          </a:p>
        </p:txBody>
      </p:sp>
      <p:pic>
        <p:nvPicPr>
          <p:cNvPr id="4" name="Image 0" descr="https://images.unsplash.com/photo-1593376853899-fbb47a057fa0?crop=entropy&amp;cs=tinysrgb&amp;fit=max&amp;fm=jpg&amp;ixid=M3wyMTIyMnwwfDF8c2VhcmNofDExNXx8VGVjaHxlbnwwfHx8fDE2OTIxOTE4Mjh8MA&amp;ixlib=rb-4.0.3&amp;q=80&amp;w=1080"/>
          <p:cNvPicPr>
            <a:picLocks noChangeAspect="1"/>
          </p:cNvPicPr>
          <p:nvPr/>
        </p:nvPicPr>
        <p:blipFill>
          <a:blip r:embed="rId3"/>
          <a:srcRect t="9833" b="9833"/>
          <a:stretch/>
        </p:blipFill>
        <p:spPr>
          <a:xfrm>
            <a:off x="4572000" y="607"/>
            <a:ext cx="4573219" cy="5142893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363f73f7-fb63-4743-970d-d48ec61ebf57?pitch-bytes=20898&amp;pitch-content-type=image%2Fjpeg">
            <a:hlinkClick r:id="rId4"/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rcRect l="12431" r="12431"/>
          <a:stretch/>
        </p:blipFill>
        <p:spPr>
          <a:xfrm>
            <a:off x="1806045" y="2455007"/>
            <a:ext cx="905014" cy="12044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3d23d58-ddc9-4222-9117-31774ae30a13?pitch-bytes=164349&amp;pitch-content-type=image%2Fpng"/>
          <p:cNvPicPr>
            <a:picLocks noChangeAspect="1"/>
          </p:cNvPicPr>
          <p:nvPr/>
        </p:nvPicPr>
        <p:blipFill>
          <a:blip r:embed="rId3"/>
          <a:srcRect t="1744" b="1744"/>
          <a:stretch/>
        </p:blipFill>
        <p:spPr>
          <a:xfrm>
            <a:off x="579670" y="653339"/>
            <a:ext cx="7984865" cy="44923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52263" y="103901"/>
            <a:ext cx="73152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30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Cognitive services with Microsoft Azure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94248" y="4666088"/>
            <a:ext cx="9525000" cy="0"/>
          </a:xfrm>
          <a:prstGeom prst="line">
            <a:avLst/>
          </a:prstGeom>
          <a:solidFill>
            <a:srgbClr val="61C9A8">
              <a:alpha val="20000"/>
            </a:srgbClr>
          </a:solidFill>
          <a:ln w="5292">
            <a:solidFill>
              <a:srgbClr val="30594F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CO"/>
          </a:p>
        </p:txBody>
      </p:sp>
      <p:sp>
        <p:nvSpPr>
          <p:cNvPr id="4" name="Text 1"/>
          <p:cNvSpPr/>
          <p:nvPr/>
        </p:nvSpPr>
        <p:spPr>
          <a:xfrm>
            <a:off x="1595425" y="4816558"/>
            <a:ext cx="18288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440"/>
              </a:lnSpc>
            </a:pPr>
            <a:r>
              <a:rPr lang="en-US" sz="900" b="0" kern="0" spc="-12" dirty="0">
                <a:solidFill>
                  <a:srgbClr val="F4F5F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Presentation of challenges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221025" y="4816291"/>
            <a:ext cx="18288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440"/>
              </a:lnSpc>
            </a:pPr>
            <a:r>
              <a:rPr lang="en-US" sz="900" b="0" kern="0" spc="-12" dirty="0">
                <a:solidFill>
                  <a:srgbClr val="F4F5F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and3felipe@gmail.com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942" y="870"/>
            <a:ext cx="4571058" cy="5142630"/>
          </a:xfrm>
          <a:prstGeom prst="roundRect">
            <a:avLst>
              <a:gd name="adj" fmla="val -20004"/>
            </a:avLst>
          </a:prstGeom>
          <a:solidFill>
            <a:srgbClr val="08080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4573901" y="870"/>
            <a:ext cx="4571058" cy="5142630"/>
          </a:xfrm>
          <a:prstGeom prst="roundRect">
            <a:avLst>
              <a:gd name="adj" fmla="val -20004"/>
            </a:avLst>
          </a:prstGeom>
          <a:solidFill>
            <a:srgbClr val="FFFFFF"/>
          </a:solidFill>
          <a:ln/>
        </p:spPr>
        <p:txBody>
          <a:bodyPr wrap="square" lIns="253948" tIns="607116" rIns="253948" bIns="607116" rtlCol="0" anchor="ctr"/>
          <a:lstStyle/>
          <a:p>
            <a:pPr algn="ctr">
              <a:lnSpc>
                <a:spcPts val="1560"/>
              </a:lnSpc>
            </a:pPr>
            <a:endParaRPr lang="en-US" sz="975" dirty="0"/>
          </a:p>
        </p:txBody>
      </p:sp>
      <p:pic>
        <p:nvPicPr>
          <p:cNvPr id="8" name="Image 0" descr="https://pitch-assets-ccb95893-de3f-4266-973c-20049231b248.s3.eu-west-1.amazonaws.com/1aa5d45d-7f5f-4fe8-9949-8e4112426629?pitch-bytes=49872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042" y="1890907"/>
            <a:ext cx="3532664" cy="2422040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ba722801-92ce-494e-b011-c03e061f983d?pitch-bytes=72041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96308" y="1543050"/>
            <a:ext cx="3124385" cy="31243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45685" y="101635"/>
            <a:ext cx="5486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3000" b="0" kern="0" spc="-12" dirty="0">
                <a:solidFill>
                  <a:srgbClr val="FFFFFF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Presentation o</a:t>
            </a:r>
            <a:r>
              <a:rPr lang="en-US" sz="30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f challenges</a:t>
            </a:r>
            <a:endParaRPr lang="en-US" sz="3000" dirty="0"/>
          </a:p>
        </p:txBody>
      </p:sp>
      <p:sp>
        <p:nvSpPr>
          <p:cNvPr id="13" name="Text 8"/>
          <p:cNvSpPr/>
          <p:nvPr/>
        </p:nvSpPr>
        <p:spPr>
          <a:xfrm>
            <a:off x="6249487" y="1211484"/>
            <a:ext cx="1418025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Translator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183895" y="1211484"/>
            <a:ext cx="1923579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kern="0" spc="-12" dirty="0">
                <a:solidFill>
                  <a:srgbClr val="FFFFFF"/>
                </a:solidFill>
                <a:latin typeface="Concert One" pitchFamily="34" charset="0"/>
              </a:rPr>
              <a:t>Custom vision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f3d4c6c-b168-4620-9081-d69db37990a5?pitch-bytes=10738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3979c0c-392a-488e-8be9-ab74d8d9d47a?pitch-bytes=10285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0f8d340-3d1f-462d-8f0d-40b11e4f0781?pitch-bytes=21529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137" y="-2238"/>
            <a:ext cx="9132612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3dc407d-b214-4ad5-8998-46b4436b3742?pitch-bytes=13745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1286"/>
            <a:ext cx="9143519" cy="5138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a260735-22b6-49b7-9147-edf109285c33?pitch-bytes=20903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167</Words>
  <Application>Microsoft Office PowerPoint</Application>
  <PresentationFormat>Presentación en pantalla (16:9)</PresentationFormat>
  <Paragraphs>46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Concert One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Andres Felipe Silva</dc:title>
  <dc:subject>PptxGenJS Presentation</dc:subject>
  <dc:creator>Pitch Software GmbH</dc:creator>
  <cp:lastModifiedBy>and3f</cp:lastModifiedBy>
  <cp:revision>5</cp:revision>
  <dcterms:created xsi:type="dcterms:W3CDTF">2023-08-16T21:09:51Z</dcterms:created>
  <dcterms:modified xsi:type="dcterms:W3CDTF">2023-08-17T15:57:31Z</dcterms:modified>
</cp:coreProperties>
</file>